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5" r:id="rId6"/>
    <p:sldMasterId id="2147483687" r:id="rId7"/>
    <p:sldMasterId id="2147483689" r:id="rId8"/>
  </p:sldMasterIdLst>
  <p:notesMasterIdLst>
    <p:notesMasterId r:id="rId13"/>
  </p:notesMasterIdLst>
  <p:handoutMasterIdLst>
    <p:handoutMasterId r:id="rId14"/>
  </p:handoutMasterIdLst>
  <p:sldIdLst>
    <p:sldId id="266" r:id="rId9"/>
    <p:sldId id="267" r:id="rId10"/>
    <p:sldId id="268" r:id="rId11"/>
    <p:sldId id="269" r:id="rId12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9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FF66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28" autoAdjust="0"/>
    <p:restoredTop sz="93408" autoAdjust="0"/>
  </p:normalViewPr>
  <p:slideViewPr>
    <p:cSldViewPr snapToGrid="0" snapToObjects="1">
      <p:cViewPr varScale="1">
        <p:scale>
          <a:sx n="92" d="100"/>
          <a:sy n="92" d="100"/>
        </p:scale>
        <p:origin x="900" y="78"/>
      </p:cViewPr>
      <p:guideLst>
        <p:guide orient="horz" pos="2160"/>
        <p:guide pos="2880"/>
        <p:guide orient="horz" pos="1620"/>
        <p:guide pos="29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slide" Target="slides/slide4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3.xml"/><Relationship Id="rId5" Type="http://schemas.openxmlformats.org/officeDocument/2006/relationships/customXml" Target="../customXml/item5.xml"/><Relationship Id="rId15" Type="http://schemas.openxmlformats.org/officeDocument/2006/relationships/presProps" Target="presProps.xml"/><Relationship Id="rId10" Type="http://schemas.openxmlformats.org/officeDocument/2006/relationships/slide" Target="slides/slide2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8/12/2021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8/12/2021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7"/>
          <p:cNvSpPr>
            <a:spLocks noGrp="1"/>
          </p:cNvSpPr>
          <p:nvPr>
            <p:ph type="title" hasCustomPrompt="1"/>
          </p:nvPr>
        </p:nvSpPr>
        <p:spPr>
          <a:xfrm>
            <a:off x="5483383" y="4078658"/>
            <a:ext cx="3091851" cy="39360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cap="none"/>
            </a:lvl1pPr>
          </a:lstStyle>
          <a:p>
            <a:r>
              <a:rPr lang="en-CA" dirty="0" smtClean="0"/>
              <a:t>Click to add title</a:t>
            </a:r>
            <a:br>
              <a:rPr lang="en-CA" dirty="0" smtClean="0"/>
            </a:br>
            <a:r>
              <a:rPr lang="en-CA" dirty="0" smtClean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08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alTire-Logo-2C-RGB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801" y="3501396"/>
            <a:ext cx="1824181" cy="46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171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08141" rtl="0" eaLnBrk="1" latinLnBrk="0" hangingPunct="1">
        <a:spcBef>
          <a:spcPct val="0"/>
        </a:spcBef>
        <a:buNone/>
        <a:defRPr sz="1400" b="1" i="0" kern="1200" cap="all" baseline="0">
          <a:solidFill>
            <a:schemeClr val="bg1"/>
          </a:solidFill>
          <a:latin typeface="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7153"/>
            <a:ext cx="3261802" cy="41621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uadroTexto 4"/>
          <p:cNvSpPr txBox="1"/>
          <p:nvPr/>
        </p:nvSpPr>
        <p:spPr>
          <a:xfrm>
            <a:off x="2899063" y="1641918"/>
            <a:ext cx="624493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5000" b="1" dirty="0" smtClean="0">
                <a:latin typeface="Arial Black" panose="020B0A04020102020204" pitchFamily="34" charset="0"/>
              </a:rPr>
              <a:t>LLANTAS RPTO ITV - RQ</a:t>
            </a:r>
            <a:endParaRPr lang="es-CO" sz="50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88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7153"/>
            <a:ext cx="3261802" cy="41621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CuadroTexto 3"/>
          <p:cNvSpPr txBox="1"/>
          <p:nvPr/>
        </p:nvSpPr>
        <p:spPr>
          <a:xfrm>
            <a:off x="2899063" y="1641918"/>
            <a:ext cx="624493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5000" b="1" dirty="0" smtClean="0">
                <a:latin typeface="Arial Black" panose="020B0A04020102020204" pitchFamily="34" charset="0"/>
              </a:rPr>
              <a:t>LLANTAS RPTO ECH - RS</a:t>
            </a:r>
            <a:endParaRPr lang="es-CO" sz="50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197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7153"/>
            <a:ext cx="3261802" cy="41621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CuadroTexto 3"/>
          <p:cNvSpPr txBox="1"/>
          <p:nvPr/>
        </p:nvSpPr>
        <p:spPr>
          <a:xfrm>
            <a:off x="2899063" y="1641918"/>
            <a:ext cx="624493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5000" b="1" dirty="0" smtClean="0">
                <a:latin typeface="Arial Black" panose="020B0A04020102020204" pitchFamily="34" charset="0"/>
              </a:rPr>
              <a:t>LLANTAS PARA REPARACION</a:t>
            </a:r>
            <a:endParaRPr lang="es-CO" sz="50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128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7153"/>
            <a:ext cx="3261802" cy="41621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CuadroTexto 3"/>
          <p:cNvSpPr txBox="1"/>
          <p:nvPr/>
        </p:nvSpPr>
        <p:spPr>
          <a:xfrm>
            <a:off x="2774371" y="1641918"/>
            <a:ext cx="624493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5000" b="1" dirty="0" smtClean="0">
                <a:latin typeface="Arial Black" panose="020B0A04020102020204" pitchFamily="34" charset="0"/>
              </a:rPr>
              <a:t>LLANTAS EQUIPO LIVIANO</a:t>
            </a:r>
            <a:endParaRPr lang="es-CO" sz="50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051532"/>
      </p:ext>
    </p:extLst>
  </p:cSld>
  <p:clrMapOvr>
    <a:masterClrMapping/>
  </p:clrMapOvr>
</p:sld>
</file>

<file path=ppt/theme/theme1.xml><?xml version="1.0" encoding="utf-8"?>
<a:theme xmlns:a="http://schemas.openxmlformats.org/drawingml/2006/main" name="01-Title Pa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71249F-3DA0-4534-81F5-92FFFCAD4BA2}">
  <ds:schemaRefs>
    <ds:schemaRef ds:uri="http://purl.org/dc/elements/1.1/"/>
    <ds:schemaRef ds:uri="http://schemas.microsoft.com/office/2006/documentManagement/types"/>
    <ds:schemaRef ds:uri="http://purl.org/dc/dcmitype/"/>
    <ds:schemaRef ds:uri="http://purl.org/dc/terms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2f837181-161d-4fcd-981b-8c993265c1b8"/>
    <ds:schemaRef ds:uri="f94a7e62-b303-45e8-a713-70f70a0286ab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5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5267</TotalTime>
  <Words>16</Words>
  <Application>Microsoft Office PowerPoint</Application>
  <PresentationFormat>Presentación en pantalla (16:9)</PresentationFormat>
  <Paragraphs>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Arial Black</vt:lpstr>
      <vt:lpstr>Calibri</vt:lpstr>
      <vt:lpstr>Lucida Grande</vt:lpstr>
      <vt:lpstr>Wingdings</vt:lpstr>
      <vt:lpstr>01-Title Page</vt:lpstr>
      <vt:lpstr>02-Section Title</vt:lpstr>
      <vt:lpstr>Content Slides</vt:lpstr>
      <vt:lpstr>Presentación de PowerPoint</vt:lpstr>
      <vt:lpstr>Presentación de PowerPoint</vt:lpstr>
      <vt:lpstr>Presentación de PowerPoint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Villa, Jhon</cp:lastModifiedBy>
  <cp:revision>286</cp:revision>
  <cp:lastPrinted>2015-01-07T19:56:48Z</cp:lastPrinted>
  <dcterms:created xsi:type="dcterms:W3CDTF">2015-01-19T21:53:15Z</dcterms:created>
  <dcterms:modified xsi:type="dcterms:W3CDTF">2021-08-13T03:19:01Z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