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12192000" cy="6858000"/>
  <p:notesSz cx="7023100" cy="93091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 autoAdjust="0"/>
  </p:normalViewPr>
  <p:slideViewPr>
    <p:cSldViewPr snapToGrid="0">
      <p:cViewPr varScale="1">
        <p:scale>
          <a:sx n="86" d="100"/>
          <a:sy n="86" d="100"/>
        </p:scale>
        <p:origin x="485" y="5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7" d="100"/>
          <a:sy n="67" d="100"/>
        </p:scale>
        <p:origin x="3120" y="7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978132" y="1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DF450A48-6FEF-4831-8836-4B2CBA38156D}" type="datetimeFigureOut">
              <a:rPr lang="es-CO" smtClean="0"/>
              <a:t>8/08/2019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978132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50B5829B-78B9-4498-B3CE-DC94F1B54DB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131204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8132" y="1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FC7BCC08-6261-4265-9EE4-8B2B883F169F}" type="datetimeFigureOut">
              <a:rPr lang="es-CO" smtClean="0"/>
              <a:t>8/08/2019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719138" y="1163638"/>
            <a:ext cx="5584825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2310" y="4480004"/>
            <a:ext cx="5618480" cy="3665459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8132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3EB97DB6-0185-4954-9DDA-973BD3035D5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547883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B97DB6-0185-4954-9DDA-973BD3035D54}" type="slidenum">
              <a:rPr lang="es-CO" smtClean="0"/>
              <a:t>1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104661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D6EF8-B137-4948-93D4-E2F031E71547}" type="datetimeFigureOut">
              <a:rPr lang="es-CO" smtClean="0"/>
              <a:t>8/08/2019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30944-3F05-4B23-B902-D26022911EC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75907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D6EF8-B137-4948-93D4-E2F031E71547}" type="datetimeFigureOut">
              <a:rPr lang="es-CO" smtClean="0"/>
              <a:t>8/08/2019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30944-3F05-4B23-B902-D26022911EC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81129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D6EF8-B137-4948-93D4-E2F031E71547}" type="datetimeFigureOut">
              <a:rPr lang="es-CO" smtClean="0"/>
              <a:t>8/08/2019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30944-3F05-4B23-B902-D26022911EC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593801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D6EF8-B137-4948-93D4-E2F031E71547}" type="datetimeFigureOut">
              <a:rPr lang="es-CO" smtClean="0"/>
              <a:t>8/08/2019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30944-3F05-4B23-B902-D26022911EC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98950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D6EF8-B137-4948-93D4-E2F031E71547}" type="datetimeFigureOut">
              <a:rPr lang="es-CO" smtClean="0"/>
              <a:t>8/08/2019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30944-3F05-4B23-B902-D26022911EC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234173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D6EF8-B137-4948-93D4-E2F031E71547}" type="datetimeFigureOut">
              <a:rPr lang="es-CO" smtClean="0"/>
              <a:t>8/08/2019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30944-3F05-4B23-B902-D26022911EC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748124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D6EF8-B137-4948-93D4-E2F031E71547}" type="datetimeFigureOut">
              <a:rPr lang="es-CO" smtClean="0"/>
              <a:t>8/08/2019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30944-3F05-4B23-B902-D26022911EC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448522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D6EF8-B137-4948-93D4-E2F031E71547}" type="datetimeFigureOut">
              <a:rPr lang="es-CO" smtClean="0"/>
              <a:t>8/08/2019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30944-3F05-4B23-B902-D26022911EC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007740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D6EF8-B137-4948-93D4-E2F031E71547}" type="datetimeFigureOut">
              <a:rPr lang="es-CO" smtClean="0"/>
              <a:t>8/08/2019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30944-3F05-4B23-B902-D26022911EC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1729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D6EF8-B137-4948-93D4-E2F031E71547}" type="datetimeFigureOut">
              <a:rPr lang="es-CO" smtClean="0"/>
              <a:t>8/08/2019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30944-3F05-4B23-B902-D26022911EC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884186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D6EF8-B137-4948-93D4-E2F031E71547}" type="datetimeFigureOut">
              <a:rPr lang="es-CO" smtClean="0"/>
              <a:t>8/08/2019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30944-3F05-4B23-B902-D26022911EC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72735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5D6EF8-B137-4948-93D4-E2F031E71547}" type="datetimeFigureOut">
              <a:rPr lang="es-CO" smtClean="0"/>
              <a:t>8/08/2019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330944-3F05-4B23-B902-D26022911EC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34902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upo 50"/>
          <p:cNvGrpSpPr/>
          <p:nvPr/>
        </p:nvGrpSpPr>
        <p:grpSpPr>
          <a:xfrm>
            <a:off x="232174" y="181734"/>
            <a:ext cx="4798382" cy="3669664"/>
            <a:chOff x="2082417" y="251927"/>
            <a:chExt cx="4798382" cy="3669664"/>
          </a:xfrm>
        </p:grpSpPr>
        <p:grpSp>
          <p:nvGrpSpPr>
            <p:cNvPr id="52" name="Grupo 51"/>
            <p:cNvGrpSpPr/>
            <p:nvPr/>
          </p:nvGrpSpPr>
          <p:grpSpPr>
            <a:xfrm>
              <a:off x="2082417" y="251927"/>
              <a:ext cx="2182829" cy="3669664"/>
              <a:chOff x="558417" y="251927"/>
              <a:chExt cx="1728112" cy="2959532"/>
            </a:xfrm>
          </p:grpSpPr>
          <p:pic>
            <p:nvPicPr>
              <p:cNvPr id="62" name="Imagen 61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58417" y="251927"/>
                <a:ext cx="1728112" cy="2959532"/>
              </a:xfrm>
              <a:prstGeom prst="rect">
                <a:avLst/>
              </a:prstGeom>
            </p:spPr>
          </p:pic>
          <p:sp>
            <p:nvSpPr>
              <p:cNvPr id="63" name="CuadroTexto 38"/>
              <p:cNvSpPr txBox="1"/>
              <p:nvPr/>
            </p:nvSpPr>
            <p:spPr>
              <a:xfrm>
                <a:off x="827086" y="1578705"/>
                <a:ext cx="1153782" cy="19857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>
                <a:defPPr>
                  <a:defRPr lang="es-CO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s-CO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WALTER ARROCHA</a:t>
                </a:r>
                <a:endParaRPr lang="es-CO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" name="Text Box 2"/>
              <p:cNvSpPr txBox="1">
                <a:spLocks noChangeArrowheads="1"/>
              </p:cNvSpPr>
              <p:nvPr/>
            </p:nvSpPr>
            <p:spPr bwMode="auto">
              <a:xfrm>
                <a:off x="769258" y="2088821"/>
                <a:ext cx="1274363" cy="1072985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s-CO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685800" eaLnBrk="0" fontAlgn="base" hangingPunct="0">
                  <a:spcBef>
                    <a:spcPct val="0"/>
                  </a:spcBef>
                  <a:spcAft>
                    <a:spcPts val="600"/>
                  </a:spcAft>
                </a:pPr>
                <a:r>
                  <a:rPr lang="es-CO" sz="1500" b="1" dirty="0">
                    <a:solidFill>
                      <a:srgbClr val="FF0000"/>
                    </a:solidFill>
                    <a:latin typeface="Arial Black" panose="020B0A04020102020204" pitchFamily="34" charset="0"/>
                  </a:rPr>
                  <a:t>NO OPERE</a:t>
                </a:r>
              </a:p>
              <a:p>
                <a:pPr algn="ctr" defTabSz="685800" eaLnBrk="0" fontAlgn="base" hangingPunct="0">
                  <a:spcBef>
                    <a:spcPct val="0"/>
                  </a:spcBef>
                  <a:spcAft>
                    <a:spcPts val="600"/>
                  </a:spcAft>
                </a:pPr>
                <a:r>
                  <a:rPr lang="es-CO" sz="825" dirty="0">
                    <a:latin typeface="Arial" panose="020B0604020202020204" pitchFamily="34" charset="0"/>
                  </a:rPr>
                  <a:t>ESTOY TRABAJANDO EN EL EQUIPO</a:t>
                </a:r>
              </a:p>
              <a:p>
                <a:pPr algn="ctr" defTabSz="685800" eaLnBrk="0" fontAlgn="base" hangingPunct="0">
                  <a:spcBef>
                    <a:spcPct val="0"/>
                  </a:spcBef>
                  <a:spcAft>
                    <a:spcPts val="600"/>
                  </a:spcAft>
                </a:pPr>
                <a:r>
                  <a:rPr lang="es-CO" sz="600" dirty="0">
                    <a:latin typeface="Arial" panose="020B0604020202020204" pitchFamily="34" charset="0"/>
                  </a:rPr>
                  <a:t>ESTE CANDADO/ETIQUETA SOLO PUEDE SER RETIRADO POR SU TITULAR</a:t>
                </a:r>
              </a:p>
            </p:txBody>
          </p:sp>
          <p:pic>
            <p:nvPicPr>
              <p:cNvPr id="65" name="Imagen 64"/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22270"/>
              <a:stretch/>
            </p:blipFill>
            <p:spPr>
              <a:xfrm>
                <a:off x="932714" y="1829954"/>
                <a:ext cx="926578" cy="253669"/>
              </a:xfrm>
              <a:prstGeom prst="rect">
                <a:avLst/>
              </a:prstGeom>
            </p:spPr>
          </p:pic>
        </p:grpSp>
        <p:grpSp>
          <p:nvGrpSpPr>
            <p:cNvPr id="53" name="Grupo 52"/>
            <p:cNvGrpSpPr/>
            <p:nvPr/>
          </p:nvGrpSpPr>
          <p:grpSpPr>
            <a:xfrm>
              <a:off x="4738031" y="251927"/>
              <a:ext cx="2142768" cy="3669664"/>
              <a:chOff x="410059" y="207874"/>
              <a:chExt cx="2142768" cy="3669664"/>
            </a:xfrm>
          </p:grpSpPr>
          <p:pic>
            <p:nvPicPr>
              <p:cNvPr id="57" name="Imagen 56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10059" y="207874"/>
                <a:ext cx="2142768" cy="3669664"/>
              </a:xfrm>
              <a:prstGeom prst="rect">
                <a:avLst/>
              </a:prstGeom>
            </p:spPr>
          </p:pic>
          <p:pic>
            <p:nvPicPr>
              <p:cNvPr id="58" name="Picture 1"/>
              <p:cNvPicPr/>
              <p:nvPr/>
            </p:nvPicPr>
            <p:blipFill>
              <a:blip r:embed="rId5" cstate="print"/>
              <a:srcRect l="35454" t="30347" r="45635" b="63747"/>
              <a:stretch>
                <a:fillRect/>
              </a:stretch>
            </p:blipFill>
            <p:spPr bwMode="auto">
              <a:xfrm>
                <a:off x="691371" y="351782"/>
                <a:ext cx="1580143" cy="3894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9" name="CuadroTexto 58"/>
              <p:cNvSpPr txBox="1"/>
              <p:nvPr/>
            </p:nvSpPr>
            <p:spPr>
              <a:xfrm>
                <a:off x="702584" y="1862709"/>
                <a:ext cx="1704170" cy="25363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CO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SAMYR GALVIS</a:t>
                </a:r>
                <a:endParaRPr lang="es-CO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0" name="Text Box 2"/>
              <p:cNvSpPr txBox="1">
                <a:spLocks noChangeArrowheads="1"/>
              </p:cNvSpPr>
              <p:nvPr/>
            </p:nvSpPr>
            <p:spPr bwMode="auto">
              <a:xfrm>
                <a:off x="702584" y="2482788"/>
                <a:ext cx="1580143" cy="1324557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algn="ctr" defTabSz="685800" eaLnBrk="0" fontAlgn="base" hangingPunct="0">
                  <a:spcBef>
                    <a:spcPct val="0"/>
                  </a:spcBef>
                  <a:spcAft>
                    <a:spcPts val="600"/>
                  </a:spcAft>
                </a:pPr>
                <a:r>
                  <a:rPr lang="es-CO" sz="1500" b="1" dirty="0">
                    <a:solidFill>
                      <a:srgbClr val="FF0000"/>
                    </a:solidFill>
                    <a:latin typeface="Arial Black" panose="020B0A04020102020204" pitchFamily="34" charset="0"/>
                  </a:rPr>
                  <a:t>NO OPERE</a:t>
                </a:r>
              </a:p>
              <a:p>
                <a:pPr algn="ctr" defTabSz="685800" eaLnBrk="0" fontAlgn="base" hangingPunct="0">
                  <a:spcBef>
                    <a:spcPct val="0"/>
                  </a:spcBef>
                  <a:spcAft>
                    <a:spcPts val="600"/>
                  </a:spcAft>
                </a:pPr>
                <a:r>
                  <a:rPr lang="es-CO" sz="825" dirty="0">
                    <a:latin typeface="Arial" panose="020B0604020202020204" pitchFamily="34" charset="0"/>
                  </a:rPr>
                  <a:t>ESTOY TRABAJANDO EN EL EQUIPO</a:t>
                </a:r>
              </a:p>
              <a:p>
                <a:pPr algn="ctr" defTabSz="685800" eaLnBrk="0" fontAlgn="base" hangingPunct="0">
                  <a:spcBef>
                    <a:spcPct val="0"/>
                  </a:spcBef>
                  <a:spcAft>
                    <a:spcPts val="600"/>
                  </a:spcAft>
                </a:pPr>
                <a:r>
                  <a:rPr lang="es-CO" sz="600" dirty="0">
                    <a:latin typeface="Arial" panose="020B0604020202020204" pitchFamily="34" charset="0"/>
                  </a:rPr>
                  <a:t>ESTE CANDADO/ETIQUETA SOLO PUEDE SER RETIRADO POR SU TITULAR</a:t>
                </a:r>
              </a:p>
            </p:txBody>
          </p:sp>
          <p:pic>
            <p:nvPicPr>
              <p:cNvPr id="61" name="Imagen 60"/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22270"/>
              <a:stretch/>
            </p:blipFill>
            <p:spPr>
              <a:xfrm>
                <a:off x="918201" y="2150999"/>
                <a:ext cx="1148908" cy="314537"/>
              </a:xfrm>
              <a:prstGeom prst="rect">
                <a:avLst/>
              </a:prstGeom>
            </p:spPr>
          </p:pic>
        </p:grpSp>
        <p:pic>
          <p:nvPicPr>
            <p:cNvPr id="54" name="Picture 1"/>
            <p:cNvPicPr/>
            <p:nvPr/>
          </p:nvPicPr>
          <p:blipFill>
            <a:blip r:embed="rId5" cstate="print"/>
            <a:srcRect l="35454" t="30347" r="45635" b="63747"/>
            <a:stretch>
              <a:fillRect/>
            </a:stretch>
          </p:blipFill>
          <p:spPr bwMode="auto">
            <a:xfrm>
              <a:off x="2348736" y="364485"/>
              <a:ext cx="1580143" cy="389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5" name="Imagen 54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67341" y="788427"/>
              <a:ext cx="878637" cy="1074602"/>
            </a:xfrm>
            <a:prstGeom prst="rect">
              <a:avLst/>
            </a:prstGeom>
          </p:spPr>
        </p:pic>
        <p:pic>
          <p:nvPicPr>
            <p:cNvPr id="56" name="Imagen 55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93577" y="808386"/>
              <a:ext cx="854099" cy="108104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62581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37</Words>
  <Application>Microsoft Office PowerPoint</Application>
  <PresentationFormat>Panorámica</PresentationFormat>
  <Paragraphs>9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Arial Black</vt:lpstr>
      <vt:lpstr>Calibri</vt:lpstr>
      <vt:lpstr>Calibri Light</vt:lpstr>
      <vt:lpstr>Tema de Office</vt:lpstr>
      <vt:lpstr>Presentación de PowerPoint</vt:lpstr>
    </vt:vector>
  </TitlesOfParts>
  <Company>Kal Tire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Vasquez, Silvana</dc:creator>
  <cp:lastModifiedBy>Vasquez, Silvana</cp:lastModifiedBy>
  <cp:revision>5</cp:revision>
  <cp:lastPrinted>2019-08-08T17:01:55Z</cp:lastPrinted>
  <dcterms:created xsi:type="dcterms:W3CDTF">2019-05-27T12:31:50Z</dcterms:created>
  <dcterms:modified xsi:type="dcterms:W3CDTF">2019-08-08T17:10:45Z</dcterms:modified>
</cp:coreProperties>
</file>